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2"/>
  </p:notesMasterIdLst>
  <p:sldIdLst>
    <p:sldId id="256" r:id="rId2"/>
    <p:sldId id="259" r:id="rId3"/>
    <p:sldId id="289" r:id="rId4"/>
    <p:sldId id="288" r:id="rId5"/>
    <p:sldId id="282" r:id="rId6"/>
    <p:sldId id="283" r:id="rId7"/>
    <p:sldId id="284" r:id="rId8"/>
    <p:sldId id="285" r:id="rId9"/>
    <p:sldId id="286" r:id="rId10"/>
    <p:sldId id="287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eorgia" panose="02040502050405020303" pitchFamily="18" charset="0"/>
      <p:regular r:id="rId17"/>
      <p:bold r:id="rId18"/>
      <p:italic r:id="rId19"/>
      <p:boldItalic r:id="rId20"/>
    </p:embeddedFont>
    <p:embeddedFont>
      <p:font typeface="Nunito Sans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88D3DE-BFCF-4EC1-9738-BBCC727838A4}">
  <a:tblStyle styleId="{7488D3DE-BFCF-4EC1-9738-BBCC72783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6084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594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326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5969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9537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6532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09123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2682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23" name="Shape 23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eriod"/>
              <a:defRPr sz="18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with intro text">
  <p:cSld name="TITLE_AND_BODY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Shape 4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600"/>
              </a:spcBef>
              <a:spcAft>
                <a:spcPts val="0"/>
              </a:spcAft>
              <a:buSzPts val="1100"/>
              <a:buChar char="▪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57248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57" r:id="rId3"/>
    <p:sldLayoutId id="2147483662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269824" y="2387250"/>
            <a:ext cx="4302176" cy="22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br>
              <a:rPr lang="de-DE" dirty="0"/>
            </a:br>
            <a:r>
              <a:rPr lang="de-DE" dirty="0"/>
              <a:t>Deep Learning und AI: </a:t>
            </a:r>
            <a:br>
              <a:rPr lang="de-DE" dirty="0"/>
            </a:br>
            <a:r>
              <a:rPr lang="de-DE" dirty="0"/>
              <a:t>Generative </a:t>
            </a:r>
            <a:r>
              <a:rPr lang="de-DE" dirty="0" err="1"/>
              <a:t>Adversarial</a:t>
            </a:r>
            <a:r>
              <a:rPr lang="de-DE" dirty="0"/>
              <a:t> Networks (GAN)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Das Ziel von einem GAN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7B35173-2113-4BDB-977F-F904577E2173}"/>
              </a:ext>
            </a:extLst>
          </p:cNvPr>
          <p:cNvSpPr txBox="1"/>
          <p:nvPr/>
        </p:nvSpPr>
        <p:spPr>
          <a:xfrm>
            <a:off x="2645655" y="4792762"/>
            <a:ext cx="5800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Quelle: https://github.com/david-gpu/srez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C7F54B2-418E-4254-9875-6177110BE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922" y="258127"/>
            <a:ext cx="2194637" cy="429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12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Know-how für die</a:t>
            </a:r>
            <a:br>
              <a:rPr lang="de-DE" dirty="0"/>
            </a:br>
            <a:r>
              <a:rPr lang="de-DE" dirty="0"/>
              <a:t>GAN Modelle</a:t>
            </a:r>
            <a:endParaRPr dirty="0"/>
          </a:p>
        </p:txBody>
      </p:sp>
      <p:sp>
        <p:nvSpPr>
          <p:cNvPr id="122" name="Shape 122"/>
          <p:cNvSpPr txBox="1">
            <a:spLocks noGrp="1"/>
          </p:cNvSpPr>
          <p:nvPr>
            <p:ph type="body" idx="2"/>
          </p:nvPr>
        </p:nvSpPr>
        <p:spPr>
          <a:xfrm>
            <a:off x="5130225" y="137048"/>
            <a:ext cx="34707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r>
              <a:rPr lang="de-DE" dirty="0"/>
              <a:t>Was ist das Deep Learning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endParaRPr lang="de-DE" dirty="0"/>
          </a:p>
          <a:p>
            <a:pPr lvl="0" rtl="0"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r>
              <a:rPr lang="de-DE" dirty="0"/>
              <a:t>Theorie der GAN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endParaRPr lang="de-DE" dirty="0"/>
          </a:p>
          <a:p>
            <a:pPr lvl="0" rtl="0"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§"/>
            </a:pPr>
            <a:r>
              <a:rPr lang="de-DE" dirty="0"/>
              <a:t>Anwendung der GAN</a:t>
            </a:r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Was sind </a:t>
            </a:r>
            <a:r>
              <a:rPr lang="de-DE" dirty="0" err="1"/>
              <a:t>GAN‘s</a:t>
            </a:r>
            <a:r>
              <a:rPr lang="de-DE" dirty="0"/>
              <a:t>?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7B35173-2113-4BDB-977F-F904577E2173}"/>
              </a:ext>
            </a:extLst>
          </p:cNvPr>
          <p:cNvSpPr txBox="1"/>
          <p:nvPr/>
        </p:nvSpPr>
        <p:spPr>
          <a:xfrm>
            <a:off x="2645655" y="4792762"/>
            <a:ext cx="5800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Quelle: https://deeplearning4j.org/generative-adversarial-network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64FDF75-15B0-40E4-BE65-A5ED522A6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655" y="759387"/>
            <a:ext cx="6420189" cy="279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037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Das Ziel von einem GAN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7B35173-2113-4BDB-977F-F904577E2173}"/>
              </a:ext>
            </a:extLst>
          </p:cNvPr>
          <p:cNvSpPr txBox="1"/>
          <p:nvPr/>
        </p:nvSpPr>
        <p:spPr>
          <a:xfrm>
            <a:off x="2645655" y="4792762"/>
            <a:ext cx="5800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Quelle: https://github.com/junyanz/CycleGAN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542BFC2-CE0E-4C6E-AAF2-11110B01D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708" y="820593"/>
            <a:ext cx="6313335" cy="303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406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Das Ziel von einem GAN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1D47E90-2496-4E8B-9727-DD25384A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92" y="230418"/>
            <a:ext cx="6153058" cy="432608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7B35173-2113-4BDB-977F-F904577E2173}"/>
              </a:ext>
            </a:extLst>
          </p:cNvPr>
          <p:cNvSpPr txBox="1"/>
          <p:nvPr/>
        </p:nvSpPr>
        <p:spPr>
          <a:xfrm>
            <a:off x="2645655" y="4792762"/>
            <a:ext cx="5800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Quelle: https://arxiv.org/abs/1406.2661 (</a:t>
            </a:r>
            <a:r>
              <a:rPr lang="de-DE" dirty="0" err="1"/>
              <a:t>Goodfellow</a:t>
            </a:r>
            <a:r>
              <a:rPr lang="de-DE" dirty="0"/>
              <a:t> et al.) </a:t>
            </a:r>
          </a:p>
        </p:txBody>
      </p:sp>
    </p:spTree>
    <p:extLst>
      <p:ext uri="{BB962C8B-B14F-4D97-AF65-F5344CB8AC3E}">
        <p14:creationId xmlns:p14="http://schemas.microsoft.com/office/powerpoint/2010/main" val="1707327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Das Ziel von einem GAN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7B35173-2113-4BDB-977F-F904577E2173}"/>
              </a:ext>
            </a:extLst>
          </p:cNvPr>
          <p:cNvSpPr txBox="1"/>
          <p:nvPr/>
        </p:nvSpPr>
        <p:spPr>
          <a:xfrm>
            <a:off x="2645655" y="4792762"/>
            <a:ext cx="5800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Quelle: https://arxiv.org/abs/1610.02454 (Reed et al.)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6CACF91-C492-442E-9C7C-E280622F2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244" y="1735768"/>
            <a:ext cx="6350240" cy="188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87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Das Ziel von einem GAN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7B35173-2113-4BDB-977F-F904577E2173}"/>
              </a:ext>
            </a:extLst>
          </p:cNvPr>
          <p:cNvSpPr txBox="1"/>
          <p:nvPr/>
        </p:nvSpPr>
        <p:spPr>
          <a:xfrm>
            <a:off x="2645655" y="4792762"/>
            <a:ext cx="5800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Quelle: https://arxiv.org/abs/1701.07875 (</a:t>
            </a:r>
            <a:r>
              <a:rPr lang="de-DE" dirty="0" err="1"/>
              <a:t>Arjovsky</a:t>
            </a:r>
            <a:r>
              <a:rPr lang="de-DE" dirty="0"/>
              <a:t> et al.)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30E9494-5252-4218-B37C-0E178D0A2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459" y="990600"/>
            <a:ext cx="6440025" cy="349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2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Das Ziel von einem GAN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7B35173-2113-4BDB-977F-F904577E2173}"/>
              </a:ext>
            </a:extLst>
          </p:cNvPr>
          <p:cNvSpPr txBox="1"/>
          <p:nvPr/>
        </p:nvSpPr>
        <p:spPr>
          <a:xfrm>
            <a:off x="2645655" y="4792762"/>
            <a:ext cx="5800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Quelle: https://arxiv.org/abs/1411.1784 (</a:t>
            </a:r>
            <a:r>
              <a:rPr lang="de-DE" dirty="0" err="1"/>
              <a:t>mirza</a:t>
            </a:r>
            <a:r>
              <a:rPr lang="de-DE" dirty="0"/>
              <a:t> et al.)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F326A24-8A5A-4BB4-A142-0148035E0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523" y="171898"/>
            <a:ext cx="5429476" cy="445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429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de-DE" dirty="0"/>
              <a:t>Das Ziel von einem GAN</a:t>
            </a:r>
            <a:endParaRPr dirty="0"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7B35173-2113-4BDB-977F-F904577E2173}"/>
              </a:ext>
            </a:extLst>
          </p:cNvPr>
          <p:cNvSpPr txBox="1"/>
          <p:nvPr/>
        </p:nvSpPr>
        <p:spPr>
          <a:xfrm>
            <a:off x="2645655" y="4792762"/>
            <a:ext cx="5800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Quelle: https://arxiv.org/pdf/1702.01983.pdf (</a:t>
            </a:r>
            <a:r>
              <a:rPr lang="de-DE" dirty="0" err="1"/>
              <a:t>Antipov</a:t>
            </a:r>
            <a:r>
              <a:rPr lang="de-DE" dirty="0"/>
              <a:t> et al.)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A089B53-8FAD-45B4-8AEA-3F021F8ABF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552" y="1461654"/>
            <a:ext cx="6141998" cy="244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307928"/>
      </p:ext>
    </p:extLst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Office PowerPoint</Application>
  <PresentationFormat>Bildschirmpräsentation (16:9)</PresentationFormat>
  <Paragraphs>32</Paragraphs>
  <Slides>10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</vt:lpstr>
      <vt:lpstr>Georgia</vt:lpstr>
      <vt:lpstr>Calibri</vt:lpstr>
      <vt:lpstr>Nunito Sans</vt:lpstr>
      <vt:lpstr>Wingdings</vt:lpstr>
      <vt:lpstr>Ulysses template</vt:lpstr>
      <vt:lpstr> Deep Learning und AI:  Generative Adversarial Networks (GAN)</vt:lpstr>
      <vt:lpstr>Know-how für die GAN Modelle</vt:lpstr>
      <vt:lpstr>Was sind GAN‘s?</vt:lpstr>
      <vt:lpstr>Das Ziel von einem GAN</vt:lpstr>
      <vt:lpstr>Das Ziel von einem GAN</vt:lpstr>
      <vt:lpstr>Das Ziel von einem GAN</vt:lpstr>
      <vt:lpstr>Das Ziel von einem GAN</vt:lpstr>
      <vt:lpstr>Das Ziel von einem GAN</vt:lpstr>
      <vt:lpstr>Das Ziel von einem GAN</vt:lpstr>
      <vt:lpstr>Das Ziel von einem GAN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Tableau 10:  Visuelle und Intuitive Datenanalyse</dc:title>
  <cp:lastModifiedBy>Jan Schaffranek</cp:lastModifiedBy>
  <cp:revision>51</cp:revision>
  <dcterms:modified xsi:type="dcterms:W3CDTF">2018-08-18T10:42:03Z</dcterms:modified>
</cp:coreProperties>
</file>